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58" r:id="rId5"/>
    <p:sldId id="268" r:id="rId6"/>
    <p:sldId id="260" r:id="rId7"/>
    <p:sldId id="262" r:id="rId8"/>
    <p:sldId id="263" r:id="rId9"/>
    <p:sldId id="266" r:id="rId10"/>
    <p:sldId id="267" r:id="rId11"/>
    <p:sldId id="269" r:id="rId12"/>
    <p:sldId id="270" r:id="rId13"/>
    <p:sldId id="265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ECE8F5-8D08-41C0-8153-0515DDD8F59F}" v="2849" dt="2019-04-25T23:24:21.827"/>
    <p1510:client id="{F6E5763A-AFB6-48AB-AFD2-EE9015F2A6AB}" v="26" dt="2019-04-25T20:07:04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ilip\Desktop\data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ilip\Desktop\data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List2!$F$3:$F$273</c:f>
              <c:numCache>
                <c:formatCode>0.00</c:formatCode>
                <c:ptCount val="271"/>
                <c:pt idx="0">
                  <c:v>28.37</c:v>
                </c:pt>
                <c:pt idx="1">
                  <c:v>28.64</c:v>
                </c:pt>
                <c:pt idx="2">
                  <c:v>28.75</c:v>
                </c:pt>
                <c:pt idx="3">
                  <c:v>28.85</c:v>
                </c:pt>
                <c:pt idx="4">
                  <c:v>28.94</c:v>
                </c:pt>
                <c:pt idx="5">
                  <c:v>28.97</c:v>
                </c:pt>
                <c:pt idx="6">
                  <c:v>29.05</c:v>
                </c:pt>
                <c:pt idx="7">
                  <c:v>29.1</c:v>
                </c:pt>
                <c:pt idx="8">
                  <c:v>29.11</c:v>
                </c:pt>
                <c:pt idx="9">
                  <c:v>29.18</c:v>
                </c:pt>
                <c:pt idx="10">
                  <c:v>29.22</c:v>
                </c:pt>
                <c:pt idx="11">
                  <c:v>29.29</c:v>
                </c:pt>
                <c:pt idx="12">
                  <c:v>29.34</c:v>
                </c:pt>
                <c:pt idx="13">
                  <c:v>29.35</c:v>
                </c:pt>
                <c:pt idx="14">
                  <c:v>29.51</c:v>
                </c:pt>
                <c:pt idx="15">
                  <c:v>29.54</c:v>
                </c:pt>
                <c:pt idx="16">
                  <c:v>29.65</c:v>
                </c:pt>
                <c:pt idx="17">
                  <c:v>29.79</c:v>
                </c:pt>
                <c:pt idx="18">
                  <c:v>29.58</c:v>
                </c:pt>
                <c:pt idx="19">
                  <c:v>29.41</c:v>
                </c:pt>
                <c:pt idx="20">
                  <c:v>29.3</c:v>
                </c:pt>
                <c:pt idx="21">
                  <c:v>29.34</c:v>
                </c:pt>
                <c:pt idx="22">
                  <c:v>29.36</c:v>
                </c:pt>
                <c:pt idx="23">
                  <c:v>29.4</c:v>
                </c:pt>
                <c:pt idx="24">
                  <c:v>29.2</c:v>
                </c:pt>
                <c:pt idx="25">
                  <c:v>29.03</c:v>
                </c:pt>
                <c:pt idx="26">
                  <c:v>29.09</c:v>
                </c:pt>
                <c:pt idx="27">
                  <c:v>29.07</c:v>
                </c:pt>
                <c:pt idx="28">
                  <c:v>29.03</c:v>
                </c:pt>
                <c:pt idx="29">
                  <c:v>28.9</c:v>
                </c:pt>
                <c:pt idx="30">
                  <c:v>28.88</c:v>
                </c:pt>
                <c:pt idx="31">
                  <c:v>28.82</c:v>
                </c:pt>
                <c:pt idx="32">
                  <c:v>28.79</c:v>
                </c:pt>
                <c:pt idx="33">
                  <c:v>28.85</c:v>
                </c:pt>
                <c:pt idx="34">
                  <c:v>28.85</c:v>
                </c:pt>
                <c:pt idx="35">
                  <c:v>28.85</c:v>
                </c:pt>
                <c:pt idx="36">
                  <c:v>28.77</c:v>
                </c:pt>
                <c:pt idx="37">
                  <c:v>28.76</c:v>
                </c:pt>
                <c:pt idx="38">
                  <c:v>28.77</c:v>
                </c:pt>
                <c:pt idx="39">
                  <c:v>28.75</c:v>
                </c:pt>
                <c:pt idx="40">
                  <c:v>28.74</c:v>
                </c:pt>
                <c:pt idx="41">
                  <c:v>28.75</c:v>
                </c:pt>
                <c:pt idx="42">
                  <c:v>28.77</c:v>
                </c:pt>
                <c:pt idx="43">
                  <c:v>28.74</c:v>
                </c:pt>
                <c:pt idx="44">
                  <c:v>28.76</c:v>
                </c:pt>
                <c:pt idx="45">
                  <c:v>28.74</c:v>
                </c:pt>
                <c:pt idx="46">
                  <c:v>28.78</c:v>
                </c:pt>
                <c:pt idx="47">
                  <c:v>28.82</c:v>
                </c:pt>
                <c:pt idx="48">
                  <c:v>28.87</c:v>
                </c:pt>
                <c:pt idx="49">
                  <c:v>28.91</c:v>
                </c:pt>
                <c:pt idx="50">
                  <c:v>28.94</c:v>
                </c:pt>
                <c:pt idx="51">
                  <c:v>28.91</c:v>
                </c:pt>
                <c:pt idx="52">
                  <c:v>28.91</c:v>
                </c:pt>
                <c:pt idx="53">
                  <c:v>28.91</c:v>
                </c:pt>
                <c:pt idx="54">
                  <c:v>28.84</c:v>
                </c:pt>
                <c:pt idx="55">
                  <c:v>28.73</c:v>
                </c:pt>
                <c:pt idx="56">
                  <c:v>28.77</c:v>
                </c:pt>
                <c:pt idx="57">
                  <c:v>28.83</c:v>
                </c:pt>
                <c:pt idx="58">
                  <c:v>28.88</c:v>
                </c:pt>
                <c:pt idx="59">
                  <c:v>28.86</c:v>
                </c:pt>
                <c:pt idx="60">
                  <c:v>28.81</c:v>
                </c:pt>
                <c:pt idx="61">
                  <c:v>28.85</c:v>
                </c:pt>
                <c:pt idx="62">
                  <c:v>28.81</c:v>
                </c:pt>
                <c:pt idx="63">
                  <c:v>28.85</c:v>
                </c:pt>
                <c:pt idx="64">
                  <c:v>28.85</c:v>
                </c:pt>
                <c:pt idx="65">
                  <c:v>28.78</c:v>
                </c:pt>
                <c:pt idx="66">
                  <c:v>28.83</c:v>
                </c:pt>
                <c:pt idx="67">
                  <c:v>28.87</c:v>
                </c:pt>
                <c:pt idx="68">
                  <c:v>28.85</c:v>
                </c:pt>
                <c:pt idx="69">
                  <c:v>28.88</c:v>
                </c:pt>
                <c:pt idx="70">
                  <c:v>28.85</c:v>
                </c:pt>
                <c:pt idx="71">
                  <c:v>28.76</c:v>
                </c:pt>
                <c:pt idx="72">
                  <c:v>28.79</c:v>
                </c:pt>
                <c:pt idx="73">
                  <c:v>28.8</c:v>
                </c:pt>
                <c:pt idx="74">
                  <c:v>28.84</c:v>
                </c:pt>
                <c:pt idx="75">
                  <c:v>28.88</c:v>
                </c:pt>
                <c:pt idx="76">
                  <c:v>28.82</c:v>
                </c:pt>
                <c:pt idx="77">
                  <c:v>28.77</c:v>
                </c:pt>
                <c:pt idx="78">
                  <c:v>28.76</c:v>
                </c:pt>
                <c:pt idx="79">
                  <c:v>28.76</c:v>
                </c:pt>
                <c:pt idx="80">
                  <c:v>28.76</c:v>
                </c:pt>
                <c:pt idx="81">
                  <c:v>28.78</c:v>
                </c:pt>
                <c:pt idx="82">
                  <c:v>28.8</c:v>
                </c:pt>
                <c:pt idx="83">
                  <c:v>28.82</c:v>
                </c:pt>
                <c:pt idx="84">
                  <c:v>28.88</c:v>
                </c:pt>
                <c:pt idx="85">
                  <c:v>28.88</c:v>
                </c:pt>
                <c:pt idx="86">
                  <c:v>28.95</c:v>
                </c:pt>
                <c:pt idx="87">
                  <c:v>28.99</c:v>
                </c:pt>
                <c:pt idx="88">
                  <c:v>28.74</c:v>
                </c:pt>
                <c:pt idx="89">
                  <c:v>28.78</c:v>
                </c:pt>
                <c:pt idx="90">
                  <c:v>28.89</c:v>
                </c:pt>
                <c:pt idx="91">
                  <c:v>28.94</c:v>
                </c:pt>
                <c:pt idx="92">
                  <c:v>29.33</c:v>
                </c:pt>
                <c:pt idx="93">
                  <c:v>29.52</c:v>
                </c:pt>
                <c:pt idx="94">
                  <c:v>29.72</c:v>
                </c:pt>
                <c:pt idx="95">
                  <c:v>29.83</c:v>
                </c:pt>
                <c:pt idx="96">
                  <c:v>29.93</c:v>
                </c:pt>
                <c:pt idx="97">
                  <c:v>30.01</c:v>
                </c:pt>
                <c:pt idx="98">
                  <c:v>29.77</c:v>
                </c:pt>
                <c:pt idx="99">
                  <c:v>29.43</c:v>
                </c:pt>
                <c:pt idx="100">
                  <c:v>29.49</c:v>
                </c:pt>
                <c:pt idx="101">
                  <c:v>29.54</c:v>
                </c:pt>
                <c:pt idx="102">
                  <c:v>29.35</c:v>
                </c:pt>
                <c:pt idx="103">
                  <c:v>29.5</c:v>
                </c:pt>
                <c:pt idx="104">
                  <c:v>29.59</c:v>
                </c:pt>
                <c:pt idx="105">
                  <c:v>29.53</c:v>
                </c:pt>
                <c:pt idx="106">
                  <c:v>29.35</c:v>
                </c:pt>
                <c:pt idx="107">
                  <c:v>29.37</c:v>
                </c:pt>
                <c:pt idx="108">
                  <c:v>29.42</c:v>
                </c:pt>
                <c:pt idx="109">
                  <c:v>29.5</c:v>
                </c:pt>
                <c:pt idx="110">
                  <c:v>29.53</c:v>
                </c:pt>
                <c:pt idx="111">
                  <c:v>29.56</c:v>
                </c:pt>
                <c:pt idx="112">
                  <c:v>29.41</c:v>
                </c:pt>
                <c:pt idx="113">
                  <c:v>29.25</c:v>
                </c:pt>
                <c:pt idx="114">
                  <c:v>29.17</c:v>
                </c:pt>
                <c:pt idx="115">
                  <c:v>29.07</c:v>
                </c:pt>
                <c:pt idx="116">
                  <c:v>29.15</c:v>
                </c:pt>
                <c:pt idx="117">
                  <c:v>29.33</c:v>
                </c:pt>
                <c:pt idx="118">
                  <c:v>29.39</c:v>
                </c:pt>
                <c:pt idx="119">
                  <c:v>29.41</c:v>
                </c:pt>
                <c:pt idx="120">
                  <c:v>29.5</c:v>
                </c:pt>
                <c:pt idx="121">
                  <c:v>29.57</c:v>
                </c:pt>
                <c:pt idx="122">
                  <c:v>29.53</c:v>
                </c:pt>
                <c:pt idx="123">
                  <c:v>29.5</c:v>
                </c:pt>
                <c:pt idx="124">
                  <c:v>29.49</c:v>
                </c:pt>
                <c:pt idx="125">
                  <c:v>29.53</c:v>
                </c:pt>
                <c:pt idx="126">
                  <c:v>29.5</c:v>
                </c:pt>
                <c:pt idx="127">
                  <c:v>29.42</c:v>
                </c:pt>
                <c:pt idx="128">
                  <c:v>29.47</c:v>
                </c:pt>
                <c:pt idx="129">
                  <c:v>29.34</c:v>
                </c:pt>
                <c:pt idx="130">
                  <c:v>29.33</c:v>
                </c:pt>
                <c:pt idx="131">
                  <c:v>29.37</c:v>
                </c:pt>
                <c:pt idx="132">
                  <c:v>29.23</c:v>
                </c:pt>
                <c:pt idx="133">
                  <c:v>29.31</c:v>
                </c:pt>
                <c:pt idx="134">
                  <c:v>29.25</c:v>
                </c:pt>
                <c:pt idx="135">
                  <c:v>29.13</c:v>
                </c:pt>
                <c:pt idx="136">
                  <c:v>29.1</c:v>
                </c:pt>
                <c:pt idx="137">
                  <c:v>29.23</c:v>
                </c:pt>
                <c:pt idx="138">
                  <c:v>29.66</c:v>
                </c:pt>
                <c:pt idx="139">
                  <c:v>30.01</c:v>
                </c:pt>
                <c:pt idx="140">
                  <c:v>29.97</c:v>
                </c:pt>
                <c:pt idx="141">
                  <c:v>29.98</c:v>
                </c:pt>
                <c:pt idx="142">
                  <c:v>30.04</c:v>
                </c:pt>
                <c:pt idx="143">
                  <c:v>30.05</c:v>
                </c:pt>
                <c:pt idx="144">
                  <c:v>30.13</c:v>
                </c:pt>
                <c:pt idx="145">
                  <c:v>30.16</c:v>
                </c:pt>
                <c:pt idx="146">
                  <c:v>30.12</c:v>
                </c:pt>
                <c:pt idx="147">
                  <c:v>30.12</c:v>
                </c:pt>
                <c:pt idx="148">
                  <c:v>30.15</c:v>
                </c:pt>
                <c:pt idx="149">
                  <c:v>30.11</c:v>
                </c:pt>
                <c:pt idx="150">
                  <c:v>30.14</c:v>
                </c:pt>
                <c:pt idx="151">
                  <c:v>30.33</c:v>
                </c:pt>
                <c:pt idx="152">
                  <c:v>30.46</c:v>
                </c:pt>
                <c:pt idx="153">
                  <c:v>30.44</c:v>
                </c:pt>
                <c:pt idx="154">
                  <c:v>30.39</c:v>
                </c:pt>
                <c:pt idx="155">
                  <c:v>30.32</c:v>
                </c:pt>
                <c:pt idx="156">
                  <c:v>30.5</c:v>
                </c:pt>
                <c:pt idx="157">
                  <c:v>30.62</c:v>
                </c:pt>
                <c:pt idx="158">
                  <c:v>30.65</c:v>
                </c:pt>
                <c:pt idx="159">
                  <c:v>30.68</c:v>
                </c:pt>
                <c:pt idx="160">
                  <c:v>30.73</c:v>
                </c:pt>
                <c:pt idx="161">
                  <c:v>30.81</c:v>
                </c:pt>
                <c:pt idx="162">
                  <c:v>30.88</c:v>
                </c:pt>
                <c:pt idx="163">
                  <c:v>31.01</c:v>
                </c:pt>
                <c:pt idx="164">
                  <c:v>31.21</c:v>
                </c:pt>
                <c:pt idx="165">
                  <c:v>31.31</c:v>
                </c:pt>
                <c:pt idx="166">
                  <c:v>31.38</c:v>
                </c:pt>
                <c:pt idx="167">
                  <c:v>31.2</c:v>
                </c:pt>
                <c:pt idx="168">
                  <c:v>30.86</c:v>
                </c:pt>
                <c:pt idx="169">
                  <c:v>30.66</c:v>
                </c:pt>
                <c:pt idx="170">
                  <c:v>30.46</c:v>
                </c:pt>
                <c:pt idx="171">
                  <c:v>30.48</c:v>
                </c:pt>
                <c:pt idx="172">
                  <c:v>30.52</c:v>
                </c:pt>
                <c:pt idx="173">
                  <c:v>30.74</c:v>
                </c:pt>
                <c:pt idx="174">
                  <c:v>30.8</c:v>
                </c:pt>
                <c:pt idx="175">
                  <c:v>30.77</c:v>
                </c:pt>
                <c:pt idx="176">
                  <c:v>30.5</c:v>
                </c:pt>
                <c:pt idx="177">
                  <c:v>30.47</c:v>
                </c:pt>
                <c:pt idx="178">
                  <c:v>30.43</c:v>
                </c:pt>
                <c:pt idx="179">
                  <c:v>30.4</c:v>
                </c:pt>
                <c:pt idx="180">
                  <c:v>30.37</c:v>
                </c:pt>
                <c:pt idx="181">
                  <c:v>30.31</c:v>
                </c:pt>
                <c:pt idx="182">
                  <c:v>30.33</c:v>
                </c:pt>
                <c:pt idx="183">
                  <c:v>30.3</c:v>
                </c:pt>
                <c:pt idx="184">
                  <c:v>30.19</c:v>
                </c:pt>
                <c:pt idx="185">
                  <c:v>30.28</c:v>
                </c:pt>
                <c:pt idx="186">
                  <c:v>29.9</c:v>
                </c:pt>
                <c:pt idx="187">
                  <c:v>29.78</c:v>
                </c:pt>
                <c:pt idx="188">
                  <c:v>29.69</c:v>
                </c:pt>
                <c:pt idx="189">
                  <c:v>29.52</c:v>
                </c:pt>
                <c:pt idx="190">
                  <c:v>29.5</c:v>
                </c:pt>
                <c:pt idx="191">
                  <c:v>29.36</c:v>
                </c:pt>
                <c:pt idx="192">
                  <c:v>29.25</c:v>
                </c:pt>
                <c:pt idx="193">
                  <c:v>29.14</c:v>
                </c:pt>
                <c:pt idx="194">
                  <c:v>29.03</c:v>
                </c:pt>
                <c:pt idx="195">
                  <c:v>28.93</c:v>
                </c:pt>
                <c:pt idx="196">
                  <c:v>28.67</c:v>
                </c:pt>
                <c:pt idx="197">
                  <c:v>28.6</c:v>
                </c:pt>
                <c:pt idx="198">
                  <c:v>28.53</c:v>
                </c:pt>
                <c:pt idx="199">
                  <c:v>28.51</c:v>
                </c:pt>
                <c:pt idx="200">
                  <c:v>28.48</c:v>
                </c:pt>
                <c:pt idx="201">
                  <c:v>28.36</c:v>
                </c:pt>
                <c:pt idx="202">
                  <c:v>28.25</c:v>
                </c:pt>
                <c:pt idx="203">
                  <c:v>28.16</c:v>
                </c:pt>
                <c:pt idx="204">
                  <c:v>28.27</c:v>
                </c:pt>
                <c:pt idx="205">
                  <c:v>28.3</c:v>
                </c:pt>
                <c:pt idx="206">
                  <c:v>28.28</c:v>
                </c:pt>
                <c:pt idx="207">
                  <c:v>28.3</c:v>
                </c:pt>
                <c:pt idx="208">
                  <c:v>28.39</c:v>
                </c:pt>
                <c:pt idx="209">
                  <c:v>28.47</c:v>
                </c:pt>
                <c:pt idx="210">
                  <c:v>28.6</c:v>
                </c:pt>
                <c:pt idx="211">
                  <c:v>28.66</c:v>
                </c:pt>
                <c:pt idx="212">
                  <c:v>28.72</c:v>
                </c:pt>
                <c:pt idx="213">
                  <c:v>28.8</c:v>
                </c:pt>
                <c:pt idx="214">
                  <c:v>28.87</c:v>
                </c:pt>
                <c:pt idx="215">
                  <c:v>28.9</c:v>
                </c:pt>
                <c:pt idx="216">
                  <c:v>28.95</c:v>
                </c:pt>
                <c:pt idx="217">
                  <c:v>28.96</c:v>
                </c:pt>
                <c:pt idx="218">
                  <c:v>28.99</c:v>
                </c:pt>
                <c:pt idx="219">
                  <c:v>29.06</c:v>
                </c:pt>
                <c:pt idx="220">
                  <c:v>29.09</c:v>
                </c:pt>
                <c:pt idx="221">
                  <c:v>29.12</c:v>
                </c:pt>
                <c:pt idx="222">
                  <c:v>29.16</c:v>
                </c:pt>
                <c:pt idx="223">
                  <c:v>29.21</c:v>
                </c:pt>
                <c:pt idx="224">
                  <c:v>29.13</c:v>
                </c:pt>
                <c:pt idx="225">
                  <c:v>29.03</c:v>
                </c:pt>
                <c:pt idx="226">
                  <c:v>29</c:v>
                </c:pt>
                <c:pt idx="227">
                  <c:v>29.07</c:v>
                </c:pt>
                <c:pt idx="228">
                  <c:v>29.08</c:v>
                </c:pt>
                <c:pt idx="229">
                  <c:v>29.12</c:v>
                </c:pt>
                <c:pt idx="230">
                  <c:v>29.02</c:v>
                </c:pt>
                <c:pt idx="231">
                  <c:v>28.99</c:v>
                </c:pt>
                <c:pt idx="232">
                  <c:v>28.97</c:v>
                </c:pt>
                <c:pt idx="233">
                  <c:v>28.97</c:v>
                </c:pt>
                <c:pt idx="234">
                  <c:v>28.99</c:v>
                </c:pt>
                <c:pt idx="235">
                  <c:v>29.01</c:v>
                </c:pt>
                <c:pt idx="236">
                  <c:v>29.19</c:v>
                </c:pt>
                <c:pt idx="237">
                  <c:v>29.29</c:v>
                </c:pt>
                <c:pt idx="238">
                  <c:v>29.44</c:v>
                </c:pt>
                <c:pt idx="239">
                  <c:v>29.47</c:v>
                </c:pt>
                <c:pt idx="240">
                  <c:v>29.37</c:v>
                </c:pt>
                <c:pt idx="241">
                  <c:v>29.28</c:v>
                </c:pt>
                <c:pt idx="242">
                  <c:v>29.33</c:v>
                </c:pt>
                <c:pt idx="243">
                  <c:v>29.36</c:v>
                </c:pt>
                <c:pt idx="244">
                  <c:v>29.32</c:v>
                </c:pt>
                <c:pt idx="245">
                  <c:v>29.33</c:v>
                </c:pt>
                <c:pt idx="246">
                  <c:v>29.39</c:v>
                </c:pt>
                <c:pt idx="247">
                  <c:v>29.54</c:v>
                </c:pt>
                <c:pt idx="248">
                  <c:v>29.47</c:v>
                </c:pt>
                <c:pt idx="249">
                  <c:v>29.46</c:v>
                </c:pt>
                <c:pt idx="250">
                  <c:v>29.72</c:v>
                </c:pt>
                <c:pt idx="251">
                  <c:v>29.63</c:v>
                </c:pt>
                <c:pt idx="252">
                  <c:v>29.55</c:v>
                </c:pt>
                <c:pt idx="253">
                  <c:v>29.5</c:v>
                </c:pt>
                <c:pt idx="254">
                  <c:v>29.48</c:v>
                </c:pt>
                <c:pt idx="255">
                  <c:v>29.43</c:v>
                </c:pt>
                <c:pt idx="256">
                  <c:v>29.38</c:v>
                </c:pt>
                <c:pt idx="257">
                  <c:v>29.36</c:v>
                </c:pt>
                <c:pt idx="258">
                  <c:v>29.3</c:v>
                </c:pt>
                <c:pt idx="259">
                  <c:v>29.28</c:v>
                </c:pt>
                <c:pt idx="260">
                  <c:v>29.24</c:v>
                </c:pt>
                <c:pt idx="261">
                  <c:v>29.33</c:v>
                </c:pt>
                <c:pt idx="262">
                  <c:v>29.46</c:v>
                </c:pt>
                <c:pt idx="263">
                  <c:v>29.59</c:v>
                </c:pt>
                <c:pt idx="264">
                  <c:v>29.63</c:v>
                </c:pt>
                <c:pt idx="265">
                  <c:v>29.71</c:v>
                </c:pt>
                <c:pt idx="266">
                  <c:v>29.74</c:v>
                </c:pt>
                <c:pt idx="267">
                  <c:v>29.83</c:v>
                </c:pt>
                <c:pt idx="268">
                  <c:v>29.81</c:v>
                </c:pt>
                <c:pt idx="269">
                  <c:v>29.75</c:v>
                </c:pt>
                <c:pt idx="270">
                  <c:v>29.64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AA-4D6A-BF6C-DC7167806E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5021016"/>
        <c:axId val="875019704"/>
      </c:lineChart>
      <c:catAx>
        <c:axId val="875021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875019704"/>
        <c:crosses val="autoZero"/>
        <c:auto val="1"/>
        <c:lblAlgn val="ctr"/>
        <c:lblOffset val="100"/>
        <c:noMultiLvlLbl val="0"/>
      </c:catAx>
      <c:valAx>
        <c:axId val="875019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875021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List2!$J$3:$J$598</c:f>
              <c:numCache>
                <c:formatCode>0</c:formatCode>
                <c:ptCount val="5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4</c:v>
                </c:pt>
                <c:pt idx="14">
                  <c:v>6</c:v>
                </c:pt>
                <c:pt idx="15">
                  <c:v>1</c:v>
                </c:pt>
                <c:pt idx="16">
                  <c:v>5</c:v>
                </c:pt>
                <c:pt idx="17">
                  <c:v>6</c:v>
                </c:pt>
                <c:pt idx="18">
                  <c:v>2</c:v>
                </c:pt>
                <c:pt idx="19">
                  <c:v>1</c:v>
                </c:pt>
                <c:pt idx="20">
                  <c:v>4</c:v>
                </c:pt>
                <c:pt idx="21">
                  <c:v>1</c:v>
                </c:pt>
                <c:pt idx="22">
                  <c:v>1</c:v>
                </c:pt>
                <c:pt idx="23">
                  <c:v>3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2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3</c:v>
                </c:pt>
                <c:pt idx="34">
                  <c:v>1</c:v>
                </c:pt>
                <c:pt idx="35">
                  <c:v>1</c:v>
                </c:pt>
                <c:pt idx="36">
                  <c:v>0</c:v>
                </c:pt>
                <c:pt idx="37">
                  <c:v>1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0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1</c:v>
                </c:pt>
                <c:pt idx="73">
                  <c:v>1</c:v>
                </c:pt>
                <c:pt idx="74">
                  <c:v>3</c:v>
                </c:pt>
                <c:pt idx="75">
                  <c:v>3</c:v>
                </c:pt>
                <c:pt idx="76">
                  <c:v>1</c:v>
                </c:pt>
                <c:pt idx="77">
                  <c:v>3</c:v>
                </c:pt>
                <c:pt idx="78">
                  <c:v>2</c:v>
                </c:pt>
                <c:pt idx="79">
                  <c:v>1</c:v>
                </c:pt>
                <c:pt idx="80">
                  <c:v>3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5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2</c:v>
                </c:pt>
                <c:pt idx="95">
                  <c:v>0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</c:v>
                </c:pt>
                <c:pt idx="141">
                  <c:v>4</c:v>
                </c:pt>
                <c:pt idx="142">
                  <c:v>5</c:v>
                </c:pt>
                <c:pt idx="143">
                  <c:v>5</c:v>
                </c:pt>
                <c:pt idx="144">
                  <c:v>7</c:v>
                </c:pt>
                <c:pt idx="145">
                  <c:v>6</c:v>
                </c:pt>
                <c:pt idx="146">
                  <c:v>6</c:v>
                </c:pt>
                <c:pt idx="147">
                  <c:v>6</c:v>
                </c:pt>
                <c:pt idx="148">
                  <c:v>7</c:v>
                </c:pt>
                <c:pt idx="149">
                  <c:v>5</c:v>
                </c:pt>
                <c:pt idx="150">
                  <c:v>6</c:v>
                </c:pt>
                <c:pt idx="151">
                  <c:v>6</c:v>
                </c:pt>
                <c:pt idx="152">
                  <c:v>5</c:v>
                </c:pt>
                <c:pt idx="153">
                  <c:v>6</c:v>
                </c:pt>
                <c:pt idx="154">
                  <c:v>6</c:v>
                </c:pt>
                <c:pt idx="155">
                  <c:v>6</c:v>
                </c:pt>
                <c:pt idx="156">
                  <c:v>5</c:v>
                </c:pt>
                <c:pt idx="157">
                  <c:v>4</c:v>
                </c:pt>
                <c:pt idx="158">
                  <c:v>5</c:v>
                </c:pt>
                <c:pt idx="159">
                  <c:v>4</c:v>
                </c:pt>
                <c:pt idx="160">
                  <c:v>5</c:v>
                </c:pt>
                <c:pt idx="161">
                  <c:v>5</c:v>
                </c:pt>
                <c:pt idx="162">
                  <c:v>5</c:v>
                </c:pt>
                <c:pt idx="163">
                  <c:v>5</c:v>
                </c:pt>
                <c:pt idx="164">
                  <c:v>6</c:v>
                </c:pt>
                <c:pt idx="165">
                  <c:v>7</c:v>
                </c:pt>
                <c:pt idx="166">
                  <c:v>6</c:v>
                </c:pt>
                <c:pt idx="167">
                  <c:v>2</c:v>
                </c:pt>
                <c:pt idx="168">
                  <c:v>1</c:v>
                </c:pt>
                <c:pt idx="169">
                  <c:v>2</c:v>
                </c:pt>
                <c:pt idx="170">
                  <c:v>4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4</c:v>
                </c:pt>
                <c:pt idx="175">
                  <c:v>7</c:v>
                </c:pt>
                <c:pt idx="176">
                  <c:v>6</c:v>
                </c:pt>
                <c:pt idx="177">
                  <c:v>5</c:v>
                </c:pt>
                <c:pt idx="178">
                  <c:v>6</c:v>
                </c:pt>
                <c:pt idx="179">
                  <c:v>6</c:v>
                </c:pt>
                <c:pt idx="180">
                  <c:v>6</c:v>
                </c:pt>
                <c:pt idx="181">
                  <c:v>6</c:v>
                </c:pt>
                <c:pt idx="182">
                  <c:v>6</c:v>
                </c:pt>
                <c:pt idx="183">
                  <c:v>6</c:v>
                </c:pt>
                <c:pt idx="184">
                  <c:v>5</c:v>
                </c:pt>
                <c:pt idx="185">
                  <c:v>6</c:v>
                </c:pt>
                <c:pt idx="186">
                  <c:v>6</c:v>
                </c:pt>
                <c:pt idx="187">
                  <c:v>6</c:v>
                </c:pt>
                <c:pt idx="188">
                  <c:v>2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4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2</c:v>
                </c:pt>
                <c:pt idx="239">
                  <c:v>1</c:v>
                </c:pt>
                <c:pt idx="240">
                  <c:v>2</c:v>
                </c:pt>
                <c:pt idx="241">
                  <c:v>2</c:v>
                </c:pt>
                <c:pt idx="242">
                  <c:v>4</c:v>
                </c:pt>
                <c:pt idx="243">
                  <c:v>4</c:v>
                </c:pt>
                <c:pt idx="244">
                  <c:v>1</c:v>
                </c:pt>
                <c:pt idx="245">
                  <c:v>3</c:v>
                </c:pt>
                <c:pt idx="246">
                  <c:v>4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3</c:v>
                </c:pt>
                <c:pt idx="256">
                  <c:v>5</c:v>
                </c:pt>
                <c:pt idx="257">
                  <c:v>6</c:v>
                </c:pt>
                <c:pt idx="258">
                  <c:v>5</c:v>
                </c:pt>
                <c:pt idx="259">
                  <c:v>1</c:v>
                </c:pt>
                <c:pt idx="260">
                  <c:v>1</c:v>
                </c:pt>
                <c:pt idx="261">
                  <c:v>3</c:v>
                </c:pt>
                <c:pt idx="262">
                  <c:v>2</c:v>
                </c:pt>
                <c:pt idx="263">
                  <c:v>4</c:v>
                </c:pt>
                <c:pt idx="264">
                  <c:v>6</c:v>
                </c:pt>
                <c:pt idx="265">
                  <c:v>1</c:v>
                </c:pt>
                <c:pt idx="266">
                  <c:v>3</c:v>
                </c:pt>
                <c:pt idx="267">
                  <c:v>6</c:v>
                </c:pt>
                <c:pt idx="268">
                  <c:v>7</c:v>
                </c:pt>
                <c:pt idx="269">
                  <c:v>6</c:v>
                </c:pt>
                <c:pt idx="270">
                  <c:v>6</c:v>
                </c:pt>
                <c:pt idx="271">
                  <c:v>5</c:v>
                </c:pt>
                <c:pt idx="272">
                  <c:v>7</c:v>
                </c:pt>
                <c:pt idx="273">
                  <c:v>7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3</c:v>
                </c:pt>
                <c:pt idx="278">
                  <c:v>1</c:v>
                </c:pt>
                <c:pt idx="279">
                  <c:v>6</c:v>
                </c:pt>
                <c:pt idx="280">
                  <c:v>6</c:v>
                </c:pt>
                <c:pt idx="281">
                  <c:v>7</c:v>
                </c:pt>
                <c:pt idx="282">
                  <c:v>6</c:v>
                </c:pt>
                <c:pt idx="283">
                  <c:v>7</c:v>
                </c:pt>
                <c:pt idx="284">
                  <c:v>7</c:v>
                </c:pt>
                <c:pt idx="285">
                  <c:v>7</c:v>
                </c:pt>
                <c:pt idx="286">
                  <c:v>7</c:v>
                </c:pt>
                <c:pt idx="287">
                  <c:v>7</c:v>
                </c:pt>
                <c:pt idx="288">
                  <c:v>6</c:v>
                </c:pt>
                <c:pt idx="289">
                  <c:v>7</c:v>
                </c:pt>
                <c:pt idx="290">
                  <c:v>7</c:v>
                </c:pt>
                <c:pt idx="291">
                  <c:v>6</c:v>
                </c:pt>
                <c:pt idx="292">
                  <c:v>7</c:v>
                </c:pt>
                <c:pt idx="293">
                  <c:v>5</c:v>
                </c:pt>
                <c:pt idx="294">
                  <c:v>6</c:v>
                </c:pt>
                <c:pt idx="295">
                  <c:v>2</c:v>
                </c:pt>
                <c:pt idx="296">
                  <c:v>3</c:v>
                </c:pt>
                <c:pt idx="297">
                  <c:v>3</c:v>
                </c:pt>
                <c:pt idx="298">
                  <c:v>1</c:v>
                </c:pt>
                <c:pt idx="299">
                  <c:v>7</c:v>
                </c:pt>
                <c:pt idx="300">
                  <c:v>7</c:v>
                </c:pt>
                <c:pt idx="301">
                  <c:v>7</c:v>
                </c:pt>
                <c:pt idx="302">
                  <c:v>6</c:v>
                </c:pt>
                <c:pt idx="303">
                  <c:v>7</c:v>
                </c:pt>
                <c:pt idx="304">
                  <c:v>7</c:v>
                </c:pt>
                <c:pt idx="305">
                  <c:v>7</c:v>
                </c:pt>
                <c:pt idx="306">
                  <c:v>7</c:v>
                </c:pt>
                <c:pt idx="307">
                  <c:v>6</c:v>
                </c:pt>
                <c:pt idx="308">
                  <c:v>7</c:v>
                </c:pt>
                <c:pt idx="309">
                  <c:v>7</c:v>
                </c:pt>
                <c:pt idx="310">
                  <c:v>7</c:v>
                </c:pt>
                <c:pt idx="311">
                  <c:v>7</c:v>
                </c:pt>
                <c:pt idx="312">
                  <c:v>7</c:v>
                </c:pt>
                <c:pt idx="313">
                  <c:v>6</c:v>
                </c:pt>
                <c:pt idx="314">
                  <c:v>6</c:v>
                </c:pt>
                <c:pt idx="315">
                  <c:v>3</c:v>
                </c:pt>
                <c:pt idx="316">
                  <c:v>7</c:v>
                </c:pt>
                <c:pt idx="317">
                  <c:v>7</c:v>
                </c:pt>
                <c:pt idx="318">
                  <c:v>6</c:v>
                </c:pt>
                <c:pt idx="319">
                  <c:v>7</c:v>
                </c:pt>
                <c:pt idx="320">
                  <c:v>6</c:v>
                </c:pt>
                <c:pt idx="321">
                  <c:v>7</c:v>
                </c:pt>
                <c:pt idx="322">
                  <c:v>7</c:v>
                </c:pt>
                <c:pt idx="323">
                  <c:v>5</c:v>
                </c:pt>
                <c:pt idx="324">
                  <c:v>6</c:v>
                </c:pt>
                <c:pt idx="325">
                  <c:v>7</c:v>
                </c:pt>
                <c:pt idx="326">
                  <c:v>6</c:v>
                </c:pt>
                <c:pt idx="327">
                  <c:v>7</c:v>
                </c:pt>
                <c:pt idx="328">
                  <c:v>6</c:v>
                </c:pt>
                <c:pt idx="329">
                  <c:v>7</c:v>
                </c:pt>
                <c:pt idx="330">
                  <c:v>5</c:v>
                </c:pt>
                <c:pt idx="331">
                  <c:v>7</c:v>
                </c:pt>
                <c:pt idx="332">
                  <c:v>6</c:v>
                </c:pt>
                <c:pt idx="333">
                  <c:v>7</c:v>
                </c:pt>
                <c:pt idx="334">
                  <c:v>3</c:v>
                </c:pt>
                <c:pt idx="335">
                  <c:v>4</c:v>
                </c:pt>
                <c:pt idx="336">
                  <c:v>7</c:v>
                </c:pt>
                <c:pt idx="337">
                  <c:v>7</c:v>
                </c:pt>
                <c:pt idx="338">
                  <c:v>6</c:v>
                </c:pt>
                <c:pt idx="339">
                  <c:v>7</c:v>
                </c:pt>
                <c:pt idx="340">
                  <c:v>7</c:v>
                </c:pt>
                <c:pt idx="341">
                  <c:v>6</c:v>
                </c:pt>
                <c:pt idx="342">
                  <c:v>6</c:v>
                </c:pt>
                <c:pt idx="343">
                  <c:v>7</c:v>
                </c:pt>
                <c:pt idx="344">
                  <c:v>4</c:v>
                </c:pt>
                <c:pt idx="345">
                  <c:v>4</c:v>
                </c:pt>
                <c:pt idx="346">
                  <c:v>6</c:v>
                </c:pt>
                <c:pt idx="347">
                  <c:v>5</c:v>
                </c:pt>
                <c:pt idx="348">
                  <c:v>6</c:v>
                </c:pt>
                <c:pt idx="349">
                  <c:v>5</c:v>
                </c:pt>
                <c:pt idx="350">
                  <c:v>5</c:v>
                </c:pt>
                <c:pt idx="351">
                  <c:v>6</c:v>
                </c:pt>
                <c:pt idx="352">
                  <c:v>6</c:v>
                </c:pt>
                <c:pt idx="353">
                  <c:v>4</c:v>
                </c:pt>
                <c:pt idx="354">
                  <c:v>6</c:v>
                </c:pt>
                <c:pt idx="355">
                  <c:v>6</c:v>
                </c:pt>
                <c:pt idx="356">
                  <c:v>5</c:v>
                </c:pt>
                <c:pt idx="357">
                  <c:v>4</c:v>
                </c:pt>
                <c:pt idx="358">
                  <c:v>5</c:v>
                </c:pt>
                <c:pt idx="359">
                  <c:v>4</c:v>
                </c:pt>
                <c:pt idx="360">
                  <c:v>4</c:v>
                </c:pt>
                <c:pt idx="361">
                  <c:v>4</c:v>
                </c:pt>
                <c:pt idx="362">
                  <c:v>5</c:v>
                </c:pt>
                <c:pt idx="363">
                  <c:v>5</c:v>
                </c:pt>
                <c:pt idx="364">
                  <c:v>5</c:v>
                </c:pt>
                <c:pt idx="365">
                  <c:v>5</c:v>
                </c:pt>
                <c:pt idx="366">
                  <c:v>5</c:v>
                </c:pt>
                <c:pt idx="367">
                  <c:v>4</c:v>
                </c:pt>
                <c:pt idx="368">
                  <c:v>4</c:v>
                </c:pt>
                <c:pt idx="369">
                  <c:v>5</c:v>
                </c:pt>
                <c:pt idx="370">
                  <c:v>4</c:v>
                </c:pt>
                <c:pt idx="371">
                  <c:v>4</c:v>
                </c:pt>
                <c:pt idx="372">
                  <c:v>5</c:v>
                </c:pt>
                <c:pt idx="373">
                  <c:v>6</c:v>
                </c:pt>
                <c:pt idx="374">
                  <c:v>5</c:v>
                </c:pt>
                <c:pt idx="375">
                  <c:v>4</c:v>
                </c:pt>
                <c:pt idx="376">
                  <c:v>4</c:v>
                </c:pt>
                <c:pt idx="377">
                  <c:v>5</c:v>
                </c:pt>
                <c:pt idx="378">
                  <c:v>6</c:v>
                </c:pt>
                <c:pt idx="379">
                  <c:v>7</c:v>
                </c:pt>
                <c:pt idx="380">
                  <c:v>7</c:v>
                </c:pt>
                <c:pt idx="381">
                  <c:v>7</c:v>
                </c:pt>
                <c:pt idx="382">
                  <c:v>6</c:v>
                </c:pt>
                <c:pt idx="383">
                  <c:v>6</c:v>
                </c:pt>
                <c:pt idx="384">
                  <c:v>5</c:v>
                </c:pt>
                <c:pt idx="385">
                  <c:v>2</c:v>
                </c:pt>
                <c:pt idx="386">
                  <c:v>6</c:v>
                </c:pt>
                <c:pt idx="387">
                  <c:v>5</c:v>
                </c:pt>
                <c:pt idx="388">
                  <c:v>5</c:v>
                </c:pt>
                <c:pt idx="389">
                  <c:v>4</c:v>
                </c:pt>
                <c:pt idx="390">
                  <c:v>5</c:v>
                </c:pt>
                <c:pt idx="391">
                  <c:v>4</c:v>
                </c:pt>
                <c:pt idx="392">
                  <c:v>4</c:v>
                </c:pt>
                <c:pt idx="393">
                  <c:v>5</c:v>
                </c:pt>
                <c:pt idx="394">
                  <c:v>5</c:v>
                </c:pt>
                <c:pt idx="395">
                  <c:v>7</c:v>
                </c:pt>
                <c:pt idx="396">
                  <c:v>7</c:v>
                </c:pt>
                <c:pt idx="397">
                  <c:v>6</c:v>
                </c:pt>
                <c:pt idx="398">
                  <c:v>7</c:v>
                </c:pt>
                <c:pt idx="399">
                  <c:v>7</c:v>
                </c:pt>
                <c:pt idx="400">
                  <c:v>7</c:v>
                </c:pt>
                <c:pt idx="401">
                  <c:v>7</c:v>
                </c:pt>
                <c:pt idx="402">
                  <c:v>5</c:v>
                </c:pt>
                <c:pt idx="403">
                  <c:v>7</c:v>
                </c:pt>
                <c:pt idx="404">
                  <c:v>6</c:v>
                </c:pt>
                <c:pt idx="405">
                  <c:v>6</c:v>
                </c:pt>
                <c:pt idx="406">
                  <c:v>6</c:v>
                </c:pt>
                <c:pt idx="407">
                  <c:v>5</c:v>
                </c:pt>
                <c:pt idx="408">
                  <c:v>3</c:v>
                </c:pt>
                <c:pt idx="409">
                  <c:v>3</c:v>
                </c:pt>
                <c:pt idx="410">
                  <c:v>6</c:v>
                </c:pt>
                <c:pt idx="411">
                  <c:v>3</c:v>
                </c:pt>
                <c:pt idx="412">
                  <c:v>7</c:v>
                </c:pt>
                <c:pt idx="413">
                  <c:v>7</c:v>
                </c:pt>
                <c:pt idx="414">
                  <c:v>7</c:v>
                </c:pt>
                <c:pt idx="415">
                  <c:v>7</c:v>
                </c:pt>
                <c:pt idx="416">
                  <c:v>7</c:v>
                </c:pt>
                <c:pt idx="417">
                  <c:v>5</c:v>
                </c:pt>
                <c:pt idx="418">
                  <c:v>7</c:v>
                </c:pt>
                <c:pt idx="419">
                  <c:v>5</c:v>
                </c:pt>
                <c:pt idx="420">
                  <c:v>6</c:v>
                </c:pt>
                <c:pt idx="421">
                  <c:v>6</c:v>
                </c:pt>
                <c:pt idx="422">
                  <c:v>3</c:v>
                </c:pt>
                <c:pt idx="423">
                  <c:v>6</c:v>
                </c:pt>
                <c:pt idx="424">
                  <c:v>7</c:v>
                </c:pt>
                <c:pt idx="425">
                  <c:v>7</c:v>
                </c:pt>
                <c:pt idx="426">
                  <c:v>7</c:v>
                </c:pt>
                <c:pt idx="427">
                  <c:v>7</c:v>
                </c:pt>
                <c:pt idx="428">
                  <c:v>6</c:v>
                </c:pt>
                <c:pt idx="429">
                  <c:v>7</c:v>
                </c:pt>
                <c:pt idx="430">
                  <c:v>7</c:v>
                </c:pt>
                <c:pt idx="431">
                  <c:v>7</c:v>
                </c:pt>
                <c:pt idx="432">
                  <c:v>7</c:v>
                </c:pt>
                <c:pt idx="433">
                  <c:v>7</c:v>
                </c:pt>
                <c:pt idx="434">
                  <c:v>6</c:v>
                </c:pt>
                <c:pt idx="435">
                  <c:v>7</c:v>
                </c:pt>
                <c:pt idx="436">
                  <c:v>7</c:v>
                </c:pt>
                <c:pt idx="437">
                  <c:v>7</c:v>
                </c:pt>
                <c:pt idx="438">
                  <c:v>6</c:v>
                </c:pt>
                <c:pt idx="439">
                  <c:v>4</c:v>
                </c:pt>
                <c:pt idx="440">
                  <c:v>6</c:v>
                </c:pt>
                <c:pt idx="441">
                  <c:v>5</c:v>
                </c:pt>
                <c:pt idx="442">
                  <c:v>6</c:v>
                </c:pt>
                <c:pt idx="443">
                  <c:v>5</c:v>
                </c:pt>
                <c:pt idx="444">
                  <c:v>6</c:v>
                </c:pt>
                <c:pt idx="445">
                  <c:v>7</c:v>
                </c:pt>
                <c:pt idx="446">
                  <c:v>3</c:v>
                </c:pt>
                <c:pt idx="447">
                  <c:v>1</c:v>
                </c:pt>
                <c:pt idx="448">
                  <c:v>3</c:v>
                </c:pt>
                <c:pt idx="449">
                  <c:v>1</c:v>
                </c:pt>
                <c:pt idx="450">
                  <c:v>5</c:v>
                </c:pt>
                <c:pt idx="451">
                  <c:v>7</c:v>
                </c:pt>
                <c:pt idx="452">
                  <c:v>6</c:v>
                </c:pt>
                <c:pt idx="453">
                  <c:v>6</c:v>
                </c:pt>
                <c:pt idx="454">
                  <c:v>7</c:v>
                </c:pt>
                <c:pt idx="455">
                  <c:v>6</c:v>
                </c:pt>
                <c:pt idx="456">
                  <c:v>7</c:v>
                </c:pt>
                <c:pt idx="457">
                  <c:v>7</c:v>
                </c:pt>
                <c:pt idx="458">
                  <c:v>6</c:v>
                </c:pt>
                <c:pt idx="459">
                  <c:v>6</c:v>
                </c:pt>
                <c:pt idx="460">
                  <c:v>6</c:v>
                </c:pt>
                <c:pt idx="461">
                  <c:v>8</c:v>
                </c:pt>
                <c:pt idx="462">
                  <c:v>6</c:v>
                </c:pt>
                <c:pt idx="463">
                  <c:v>6</c:v>
                </c:pt>
                <c:pt idx="464">
                  <c:v>6</c:v>
                </c:pt>
                <c:pt idx="465">
                  <c:v>7</c:v>
                </c:pt>
                <c:pt idx="466">
                  <c:v>6</c:v>
                </c:pt>
                <c:pt idx="467">
                  <c:v>6</c:v>
                </c:pt>
                <c:pt idx="468">
                  <c:v>7</c:v>
                </c:pt>
                <c:pt idx="469">
                  <c:v>2</c:v>
                </c:pt>
                <c:pt idx="470">
                  <c:v>7</c:v>
                </c:pt>
                <c:pt idx="471">
                  <c:v>7</c:v>
                </c:pt>
                <c:pt idx="472">
                  <c:v>7</c:v>
                </c:pt>
                <c:pt idx="473">
                  <c:v>7</c:v>
                </c:pt>
                <c:pt idx="474">
                  <c:v>7</c:v>
                </c:pt>
                <c:pt idx="475">
                  <c:v>7</c:v>
                </c:pt>
                <c:pt idx="476">
                  <c:v>6</c:v>
                </c:pt>
                <c:pt idx="477">
                  <c:v>5</c:v>
                </c:pt>
                <c:pt idx="478">
                  <c:v>5</c:v>
                </c:pt>
                <c:pt idx="479">
                  <c:v>7</c:v>
                </c:pt>
                <c:pt idx="480">
                  <c:v>6</c:v>
                </c:pt>
                <c:pt idx="481">
                  <c:v>6</c:v>
                </c:pt>
                <c:pt idx="482">
                  <c:v>4</c:v>
                </c:pt>
                <c:pt idx="483">
                  <c:v>4</c:v>
                </c:pt>
                <c:pt idx="484">
                  <c:v>4</c:v>
                </c:pt>
                <c:pt idx="485">
                  <c:v>2</c:v>
                </c:pt>
                <c:pt idx="486">
                  <c:v>2</c:v>
                </c:pt>
                <c:pt idx="487">
                  <c:v>2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2</c:v>
                </c:pt>
                <c:pt idx="492">
                  <c:v>1</c:v>
                </c:pt>
                <c:pt idx="493">
                  <c:v>2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3</c:v>
                </c:pt>
                <c:pt idx="508">
                  <c:v>1</c:v>
                </c:pt>
                <c:pt idx="509">
                  <c:v>1</c:v>
                </c:pt>
                <c:pt idx="510">
                  <c:v>3</c:v>
                </c:pt>
                <c:pt idx="511">
                  <c:v>1</c:v>
                </c:pt>
                <c:pt idx="512">
                  <c:v>3</c:v>
                </c:pt>
                <c:pt idx="513">
                  <c:v>5</c:v>
                </c:pt>
                <c:pt idx="514">
                  <c:v>4</c:v>
                </c:pt>
                <c:pt idx="515">
                  <c:v>2</c:v>
                </c:pt>
                <c:pt idx="516">
                  <c:v>1</c:v>
                </c:pt>
                <c:pt idx="517">
                  <c:v>2</c:v>
                </c:pt>
                <c:pt idx="518">
                  <c:v>1</c:v>
                </c:pt>
                <c:pt idx="519">
                  <c:v>2</c:v>
                </c:pt>
                <c:pt idx="520">
                  <c:v>1</c:v>
                </c:pt>
                <c:pt idx="521">
                  <c:v>1</c:v>
                </c:pt>
                <c:pt idx="522">
                  <c:v>3</c:v>
                </c:pt>
                <c:pt idx="523">
                  <c:v>7</c:v>
                </c:pt>
                <c:pt idx="524">
                  <c:v>7</c:v>
                </c:pt>
                <c:pt idx="525">
                  <c:v>6</c:v>
                </c:pt>
                <c:pt idx="526">
                  <c:v>6</c:v>
                </c:pt>
                <c:pt idx="527">
                  <c:v>6</c:v>
                </c:pt>
                <c:pt idx="528">
                  <c:v>6</c:v>
                </c:pt>
                <c:pt idx="529">
                  <c:v>7</c:v>
                </c:pt>
                <c:pt idx="530">
                  <c:v>6</c:v>
                </c:pt>
                <c:pt idx="531">
                  <c:v>5</c:v>
                </c:pt>
                <c:pt idx="532">
                  <c:v>6</c:v>
                </c:pt>
                <c:pt idx="533">
                  <c:v>5</c:v>
                </c:pt>
                <c:pt idx="534">
                  <c:v>7</c:v>
                </c:pt>
                <c:pt idx="535">
                  <c:v>7</c:v>
                </c:pt>
                <c:pt idx="536">
                  <c:v>7</c:v>
                </c:pt>
                <c:pt idx="537">
                  <c:v>7</c:v>
                </c:pt>
                <c:pt idx="538">
                  <c:v>7</c:v>
                </c:pt>
                <c:pt idx="539">
                  <c:v>7</c:v>
                </c:pt>
                <c:pt idx="540">
                  <c:v>7</c:v>
                </c:pt>
                <c:pt idx="541">
                  <c:v>7</c:v>
                </c:pt>
                <c:pt idx="542">
                  <c:v>7</c:v>
                </c:pt>
                <c:pt idx="543">
                  <c:v>7</c:v>
                </c:pt>
                <c:pt idx="544">
                  <c:v>6</c:v>
                </c:pt>
                <c:pt idx="545">
                  <c:v>7</c:v>
                </c:pt>
                <c:pt idx="546">
                  <c:v>6</c:v>
                </c:pt>
                <c:pt idx="547">
                  <c:v>7</c:v>
                </c:pt>
                <c:pt idx="548">
                  <c:v>6</c:v>
                </c:pt>
                <c:pt idx="549">
                  <c:v>7</c:v>
                </c:pt>
                <c:pt idx="550">
                  <c:v>6</c:v>
                </c:pt>
                <c:pt idx="551">
                  <c:v>7</c:v>
                </c:pt>
                <c:pt idx="552">
                  <c:v>7</c:v>
                </c:pt>
                <c:pt idx="553">
                  <c:v>7</c:v>
                </c:pt>
                <c:pt idx="554">
                  <c:v>7</c:v>
                </c:pt>
                <c:pt idx="555">
                  <c:v>6</c:v>
                </c:pt>
                <c:pt idx="556">
                  <c:v>6</c:v>
                </c:pt>
                <c:pt idx="557">
                  <c:v>6</c:v>
                </c:pt>
                <c:pt idx="558">
                  <c:v>6</c:v>
                </c:pt>
                <c:pt idx="559">
                  <c:v>6</c:v>
                </c:pt>
                <c:pt idx="560">
                  <c:v>6</c:v>
                </c:pt>
                <c:pt idx="561">
                  <c:v>6</c:v>
                </c:pt>
                <c:pt idx="562">
                  <c:v>7</c:v>
                </c:pt>
                <c:pt idx="563">
                  <c:v>5</c:v>
                </c:pt>
                <c:pt idx="564">
                  <c:v>6</c:v>
                </c:pt>
                <c:pt idx="565">
                  <c:v>6</c:v>
                </c:pt>
                <c:pt idx="566">
                  <c:v>1</c:v>
                </c:pt>
                <c:pt idx="567">
                  <c:v>0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5</c:v>
                </c:pt>
                <c:pt idx="573">
                  <c:v>4</c:v>
                </c:pt>
                <c:pt idx="574">
                  <c:v>5</c:v>
                </c:pt>
                <c:pt idx="575">
                  <c:v>7</c:v>
                </c:pt>
                <c:pt idx="576">
                  <c:v>6</c:v>
                </c:pt>
                <c:pt idx="577">
                  <c:v>7</c:v>
                </c:pt>
                <c:pt idx="578">
                  <c:v>6</c:v>
                </c:pt>
                <c:pt idx="579">
                  <c:v>2</c:v>
                </c:pt>
                <c:pt idx="580">
                  <c:v>6</c:v>
                </c:pt>
                <c:pt idx="581">
                  <c:v>4</c:v>
                </c:pt>
                <c:pt idx="582">
                  <c:v>3</c:v>
                </c:pt>
                <c:pt idx="583">
                  <c:v>1</c:v>
                </c:pt>
                <c:pt idx="584">
                  <c:v>6</c:v>
                </c:pt>
                <c:pt idx="585">
                  <c:v>3</c:v>
                </c:pt>
                <c:pt idx="586">
                  <c:v>5</c:v>
                </c:pt>
                <c:pt idx="587">
                  <c:v>6</c:v>
                </c:pt>
                <c:pt idx="588">
                  <c:v>5</c:v>
                </c:pt>
                <c:pt idx="589">
                  <c:v>4</c:v>
                </c:pt>
                <c:pt idx="590">
                  <c:v>6</c:v>
                </c:pt>
                <c:pt idx="591">
                  <c:v>6</c:v>
                </c:pt>
                <c:pt idx="592">
                  <c:v>5</c:v>
                </c:pt>
                <c:pt idx="593">
                  <c:v>1</c:v>
                </c:pt>
                <c:pt idx="594">
                  <c:v>4</c:v>
                </c:pt>
                <c:pt idx="59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39-4048-AFEC-989D8422ED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7002528"/>
        <c:axId val="317003512"/>
      </c:lineChart>
      <c:catAx>
        <c:axId val="31700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7003512"/>
        <c:crosses val="autoZero"/>
        <c:auto val="1"/>
        <c:lblAlgn val="ctr"/>
        <c:lblOffset val="100"/>
        <c:noMultiLvlLbl val="0"/>
      </c:catAx>
      <c:valAx>
        <c:axId val="317003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7002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A314D-2DFE-4862-AD9A-B5199A2D9D77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F2B5C-34FB-4C40-8F13-4943C8FE46C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125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26.04.2019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Ozonov%C3%A1_d%C3%ADra#/media/File:Antarcitc_ozone_layer_2006_09_24.jpg" TargetMode="External"/><Relationship Id="rId2" Type="http://schemas.openxmlformats.org/officeDocument/2006/relationships/hyperlink" Target="https://cs.wikipedia.org/wiki/Ozonov%C3%A1_d%C3%ADr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mes.cz/sites/default/files/Metelka_Dlouhodobe-zmeny-ozonove-vrstvy-nad-uzemim-CR.pdf" TargetMode="External"/><Relationship Id="rId5" Type="http://schemas.openxmlformats.org/officeDocument/2006/relationships/hyperlink" Target="http://www.atmosp.physics.utoronto.ca/SPARC/SPARCReport1/1.07_Umkehr/1.07_Umkehr.html" TargetMode="External"/><Relationship Id="rId4" Type="http://schemas.openxmlformats.org/officeDocument/2006/relationships/hyperlink" Target="https://git.ok1kvk.cz/RybkaLabs/openCanSat-2.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3998" y="556214"/>
            <a:ext cx="9144000" cy="972609"/>
          </a:xfrm>
        </p:spPr>
        <p:txBody>
          <a:bodyPr/>
          <a:lstStyle/>
          <a:p>
            <a:r>
              <a:rPr lang="cs-CZ" dirty="0">
                <a:cs typeface="Calibri Light"/>
              </a:rPr>
              <a:t>Finálová prezentace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3860446" y="5417839"/>
            <a:ext cx="4471103" cy="114970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cs-CZ" dirty="0">
                <a:cs typeface="Calibri"/>
              </a:rPr>
              <a:t>Michael </a:t>
            </a:r>
            <a:r>
              <a:rPr lang="cs-CZ" dirty="0" err="1">
                <a:cs typeface="Calibri"/>
              </a:rPr>
              <a:t>Moják</a:t>
            </a:r>
            <a:r>
              <a:rPr lang="cs-CZ" dirty="0">
                <a:cs typeface="Calibri"/>
              </a:rPr>
              <a:t>, Adam Spratek, Filip Sikora, Vojtěch </a:t>
            </a:r>
            <a:r>
              <a:rPr lang="cs-CZ" dirty="0" err="1">
                <a:cs typeface="Calibri"/>
              </a:rPr>
              <a:t>Rampáček</a:t>
            </a:r>
            <a:r>
              <a:rPr lang="cs-CZ" dirty="0">
                <a:cs typeface="Calibri"/>
              </a:rPr>
              <a:t>, Jakub </a:t>
            </a:r>
            <a:r>
              <a:rPr lang="cs-CZ" dirty="0" err="1">
                <a:cs typeface="Calibri"/>
              </a:rPr>
              <a:t>Vantuch</a:t>
            </a:r>
            <a:r>
              <a:rPr lang="cs-CZ" dirty="0">
                <a:cs typeface="Calibri"/>
              </a:rPr>
              <a:t> a Jiří Vala</a:t>
            </a:r>
          </a:p>
          <a:p>
            <a:br>
              <a:rPr lang="en-US" dirty="0"/>
            </a:br>
            <a:endParaRPr lang="cs-CZ" dirty="0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42C245D4-083B-47C6-9AFE-EAE64DF253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48" y="1702870"/>
            <a:ext cx="4968901" cy="3452260"/>
          </a:xfrm>
          <a:prstGeom prst="rect">
            <a:avLst/>
          </a:prstGeom>
        </p:spPr>
      </p:pic>
      <p:pic>
        <p:nvPicPr>
          <p:cNvPr id="4" name="Obrázek 6" descr="Obsah obrázku klipart&#10;&#10;Popis vygenerovaný s velmi vysokou mírou spolehlivosti">
            <a:extLst>
              <a:ext uri="{FF2B5EF4-FFF2-40B4-BE49-F238E27FC236}">
                <a16:creationId xmlns:a16="http://schemas.microsoft.com/office/drawing/2014/main" id="{6E3A4A18-798D-4B9A-A34D-AA2CC70DE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77" y="5995548"/>
            <a:ext cx="1112045" cy="690564"/>
          </a:xfrm>
          <a:prstGeom prst="rect">
            <a:avLst/>
          </a:prstGeom>
        </p:spPr>
      </p:pic>
      <p:pic>
        <p:nvPicPr>
          <p:cNvPr id="9" name="Obrázek 11">
            <a:extLst>
              <a:ext uri="{FF2B5EF4-FFF2-40B4-BE49-F238E27FC236}">
                <a16:creationId xmlns:a16="http://schemas.microsoft.com/office/drawing/2014/main" id="{924C231D-61DF-4C0A-9438-CC3D5EF80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987" y="5992691"/>
            <a:ext cx="1159669" cy="693421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1B0DE826-839D-4DBB-A7A1-53F8DBE29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449" y="5992691"/>
            <a:ext cx="690563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FF2ABC-6E8B-4EE0-9BFC-FF286786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815"/>
            <a:ext cx="12192000" cy="1325563"/>
          </a:xfrm>
        </p:spPr>
        <p:txBody>
          <a:bodyPr/>
          <a:lstStyle/>
          <a:p>
            <a:pPr algn="ctr"/>
            <a:r>
              <a:rPr lang="cs-CZ" dirty="0"/>
              <a:t>Děkujeme našim sponzorům a organizátorům!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8FDA3A1-C6C4-4170-8886-30181D2B8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07" y="4109517"/>
            <a:ext cx="2232820" cy="2232820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2DCF31F-970D-45AD-A1BF-06C645000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49" y="4109517"/>
            <a:ext cx="3245676" cy="194740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7D0A7076-938B-4613-B6A0-76D331B9D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92" y="2071243"/>
            <a:ext cx="3043133" cy="1849125"/>
          </a:xfrm>
          <a:prstGeom prst="rect">
            <a:avLst/>
          </a:prstGeom>
        </p:spPr>
      </p:pic>
      <p:pic>
        <p:nvPicPr>
          <p:cNvPr id="1026" name="Picture 2" descr="https://cdn.myshoptet.com/usr/www.hwkitchen.cz/user/logos/hwkitchen-e-shop.png">
            <a:extLst>
              <a:ext uri="{FF2B5EF4-FFF2-40B4-BE49-F238E27FC236}">
                <a16:creationId xmlns:a16="http://schemas.microsoft.com/office/drawing/2014/main" id="{91C561CF-E04A-490B-A568-8D8C62D6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243" y="1849426"/>
            <a:ext cx="2720948" cy="207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8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374EE9-A10F-4E41-B1BB-A66245EB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Budoucí plány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D4D20F4F-8FDA-435D-B425-6AB26CF33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14" y="4103440"/>
            <a:ext cx="4614984" cy="2523820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F62FDBA-216F-4771-84FD-F8C2AF08F9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3440"/>
            <a:ext cx="4614985" cy="252382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977CA2-6156-4EA7-BB02-094D2685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8490"/>
            <a:ext cx="4614986" cy="253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DA4E96CF-47B3-49D7-98FC-0E52E1BA8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812" y="1378490"/>
            <a:ext cx="4614986" cy="25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09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prg1-1.xx.fbcdn.net/v/t1.15752-9/s2048x2048/57964026_288480532038506_3212096995753721856_n.jpg?_nc_cat=105&amp;_nc_ht=scontent-prg1-1.xx&amp;oh=bd628988a8f1eb1215b73fa68721d6ea&amp;oe=5D68B5FD">
            <a:extLst>
              <a:ext uri="{FF2B5EF4-FFF2-40B4-BE49-F238E27FC236}">
                <a16:creationId xmlns:a16="http://schemas.microsoft.com/office/drawing/2014/main" id="{752E7E1E-7CB8-4949-B886-E2422970D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0"/>
            <a:ext cx="1029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22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84FEA5-0D3D-4ACC-BC28-6C072C9C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Zdroje, odkazy 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D00031E-ACA0-4504-B1AC-CBAB9BA19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Wikipedie - ozónová díra</a:t>
            </a:r>
            <a:endParaRPr lang="cs-CZ" dirty="0"/>
          </a:p>
          <a:p>
            <a:pPr lvl="1"/>
            <a:r>
              <a:rPr lang="cs-CZ" dirty="0">
                <a:hlinkClick r:id="rId3"/>
              </a:rPr>
              <a:t>Znázornění ozónové díry</a:t>
            </a:r>
            <a:endParaRPr lang="cs-CZ" dirty="0"/>
          </a:p>
          <a:p>
            <a:r>
              <a:rPr lang="cs-CZ" dirty="0" err="1">
                <a:hlinkClick r:id="rId4"/>
              </a:rPr>
              <a:t>Opencansat</a:t>
            </a:r>
            <a:r>
              <a:rPr lang="cs-CZ" dirty="0">
                <a:hlinkClick r:id="rId4"/>
              </a:rPr>
              <a:t> – </a:t>
            </a:r>
            <a:r>
              <a:rPr lang="cs-CZ" dirty="0" err="1">
                <a:hlinkClick r:id="rId4"/>
              </a:rPr>
              <a:t>Gitlab</a:t>
            </a:r>
            <a:endParaRPr lang="cs-CZ" dirty="0"/>
          </a:p>
          <a:p>
            <a:r>
              <a:rPr lang="cs-CZ" dirty="0" err="1">
                <a:hlinkClick r:id="rId5"/>
              </a:rPr>
              <a:t>Atmosp</a:t>
            </a:r>
            <a:endParaRPr lang="cs-CZ" dirty="0"/>
          </a:p>
          <a:p>
            <a:r>
              <a:rPr lang="cs-CZ" dirty="0">
                <a:hlinkClick r:id="rId6"/>
              </a:rPr>
              <a:t>CMES</a:t>
            </a:r>
            <a:endParaRPr lang="cs-CZ" dirty="0"/>
          </a:p>
          <a:p>
            <a:pPr marL="457200" lvl="1" indent="0">
              <a:buNone/>
            </a:pPr>
            <a:endParaRPr lang="cs-CZ" dirty="0"/>
          </a:p>
          <a:p>
            <a:endParaRPr lang="cs-CZ" dirty="0"/>
          </a:p>
          <a:p>
            <a:pPr lvl="1"/>
            <a:endParaRPr lang="cs-CZ" dirty="0"/>
          </a:p>
          <a:p>
            <a:pPr lvl="2"/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4033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4833D6-2FE4-45F3-974A-9EBC2A19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u="sng" dirty="0" err="1"/>
              <a:t>Introduction</a:t>
            </a:r>
            <a:r>
              <a:rPr lang="cs-CZ" u="sng" dirty="0"/>
              <a:t> and vision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9AB3545-B801-49A0-898D-1C44033C20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4493"/>
            <a:ext cx="1269756" cy="12697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F4164E58-2A23-4B80-B5BA-B1E76F2DFB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76" y="1836751"/>
            <a:ext cx="1247300" cy="12473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EDAEDCB1-B795-4814-9D24-2957D6F902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17" y="1772037"/>
            <a:ext cx="1269756" cy="12697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C80A622-D1FB-4552-854F-C38E1C35C0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06" y="1828649"/>
            <a:ext cx="1261921" cy="127520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FCDC9F4-9DD7-46E2-97EF-ED44B13DBE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10" y="1794493"/>
            <a:ext cx="1223568" cy="122484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0DB84782-AEEC-427A-8243-36AA04521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10" y="1794493"/>
            <a:ext cx="1234333" cy="128690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763B0D2A-4A39-45A4-AFBC-EE7BADD8F3BE}"/>
              </a:ext>
            </a:extLst>
          </p:cNvPr>
          <p:cNvSpPr txBox="1"/>
          <p:nvPr/>
        </p:nvSpPr>
        <p:spPr>
          <a:xfrm>
            <a:off x="2118350" y="3244334"/>
            <a:ext cx="72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Vojta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E4FE2C2-0852-4CCA-8385-15BE8A22C474}"/>
              </a:ext>
            </a:extLst>
          </p:cNvPr>
          <p:cNvSpPr txBox="1"/>
          <p:nvPr/>
        </p:nvSpPr>
        <p:spPr>
          <a:xfrm>
            <a:off x="3553321" y="3241814"/>
            <a:ext cx="72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Kuba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C2E19C2-76D9-49B6-97B9-834F1A2F9536}"/>
              </a:ext>
            </a:extLst>
          </p:cNvPr>
          <p:cNvSpPr txBox="1"/>
          <p:nvPr/>
        </p:nvSpPr>
        <p:spPr>
          <a:xfrm>
            <a:off x="4853591" y="3241814"/>
            <a:ext cx="94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Michael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9B6E4A0-41D2-4D18-BD24-EAA44FF5D9FD}"/>
              </a:ext>
            </a:extLst>
          </p:cNvPr>
          <p:cNvSpPr txBox="1"/>
          <p:nvPr/>
        </p:nvSpPr>
        <p:spPr>
          <a:xfrm>
            <a:off x="6541651" y="3241814"/>
            <a:ext cx="59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Filip</a:t>
            </a: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CD7AFAFF-A279-4296-AF7B-726954D17585}"/>
              </a:ext>
            </a:extLst>
          </p:cNvPr>
          <p:cNvSpPr txBox="1"/>
          <p:nvPr/>
        </p:nvSpPr>
        <p:spPr>
          <a:xfrm>
            <a:off x="7683921" y="3241814"/>
            <a:ext cx="88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Adam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19897616-CC07-4C2D-A41F-34F05507F695}"/>
              </a:ext>
            </a:extLst>
          </p:cNvPr>
          <p:cNvSpPr txBox="1"/>
          <p:nvPr/>
        </p:nvSpPr>
        <p:spPr>
          <a:xfrm>
            <a:off x="9227506" y="3241814"/>
            <a:ext cx="61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Jirka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664AE0A1-DFCF-4B69-8A6C-90F5C94CE2F7}"/>
              </a:ext>
            </a:extLst>
          </p:cNvPr>
          <p:cNvSpPr txBox="1"/>
          <p:nvPr/>
        </p:nvSpPr>
        <p:spPr>
          <a:xfrm>
            <a:off x="1844817" y="3962400"/>
            <a:ext cx="8315559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cs-CZ" dirty="0" err="1"/>
              <a:t>We</a:t>
            </a:r>
            <a:r>
              <a:rPr lang="cs-CZ" dirty="0"/>
              <a:t> are a team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Technical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School</a:t>
            </a:r>
            <a:r>
              <a:rPr lang="cs-CZ" dirty="0"/>
              <a:t> in Frýdek-Místek and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first</a:t>
            </a:r>
            <a:r>
              <a:rPr lang="cs-CZ" dirty="0"/>
              <a:t> </a:t>
            </a:r>
            <a:r>
              <a:rPr lang="cs-CZ" dirty="0" err="1"/>
              <a:t>parcitipation</a:t>
            </a:r>
            <a:r>
              <a:rPr lang="cs-CZ" dirty="0"/>
              <a:t> in </a:t>
            </a:r>
            <a:r>
              <a:rPr lang="cs-CZ" dirty="0" err="1"/>
              <a:t>Cansat</a:t>
            </a:r>
            <a:r>
              <a:rPr lang="cs-CZ" dirty="0"/>
              <a:t> </a:t>
            </a:r>
            <a:r>
              <a:rPr lang="cs-CZ" dirty="0" err="1"/>
              <a:t>competition</a:t>
            </a:r>
            <a:r>
              <a:rPr lang="cs-CZ" dirty="0"/>
              <a:t>.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6 </a:t>
            </a:r>
            <a:r>
              <a:rPr lang="cs-CZ" dirty="0" err="1"/>
              <a:t>members</a:t>
            </a:r>
            <a:r>
              <a:rPr lang="cs-CZ" dirty="0"/>
              <a:t>, </a:t>
            </a:r>
            <a:r>
              <a:rPr lang="cs-CZ" dirty="0" err="1"/>
              <a:t>altought</a:t>
            </a:r>
            <a:r>
              <a:rPr lang="cs-CZ" dirty="0"/>
              <a:t> Adam </a:t>
            </a:r>
            <a:r>
              <a:rPr lang="cs-CZ" dirty="0" err="1"/>
              <a:t>is</a:t>
            </a:r>
            <a:r>
              <a:rPr lang="cs-CZ" dirty="0"/>
              <a:t> "not </a:t>
            </a:r>
            <a:r>
              <a:rPr lang="cs-CZ" err="1"/>
              <a:t>here</a:t>
            </a:r>
            <a:r>
              <a:rPr lang="cs-CZ"/>
              <a:t>"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us</a:t>
            </a:r>
            <a:r>
              <a:rPr lang="cs-CZ" dirty="0"/>
              <a:t>. </a:t>
            </a:r>
            <a:r>
              <a:rPr lang="cs-CZ" dirty="0" err="1"/>
              <a:t>Our</a:t>
            </a:r>
            <a:r>
              <a:rPr lang="cs-CZ" dirty="0"/>
              <a:t> leader </a:t>
            </a:r>
            <a:r>
              <a:rPr lang="cs-CZ" dirty="0" err="1"/>
              <a:t>is</a:t>
            </a:r>
            <a:r>
              <a:rPr lang="cs-CZ" dirty="0"/>
              <a:t> Michael and </a:t>
            </a:r>
            <a:r>
              <a:rPr lang="cs-CZ" dirty="0" err="1"/>
              <a:t>everybody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team has his </a:t>
            </a:r>
            <a:r>
              <a:rPr lang="cs-CZ" dirty="0" err="1"/>
              <a:t>own</a:t>
            </a:r>
            <a:r>
              <a:rPr lang="cs-CZ" dirty="0"/>
              <a:t> </a:t>
            </a:r>
            <a:r>
              <a:rPr lang="cs-CZ" dirty="0" err="1"/>
              <a:t>purpose</a:t>
            </a:r>
            <a:r>
              <a:rPr lang="cs-CZ" dirty="0"/>
              <a:t> </a:t>
            </a:r>
            <a:r>
              <a:rPr lang="cs-CZ" dirty="0" err="1"/>
              <a:t>like</a:t>
            </a:r>
            <a:r>
              <a:rPr lang="cs-CZ" dirty="0"/>
              <a:t> hardware, software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example</a:t>
            </a:r>
            <a:r>
              <a:rPr lang="cs-CZ" dirty="0"/>
              <a:t> </a:t>
            </a:r>
            <a:r>
              <a:rPr lang="cs-CZ" dirty="0" err="1"/>
              <a:t>propagation</a:t>
            </a:r>
            <a:r>
              <a:rPr lang="cs-CZ" dirty="0"/>
              <a:t>.</a:t>
            </a:r>
          </a:p>
          <a:p>
            <a:pPr algn="just"/>
            <a:endParaRPr lang="cs-CZ" dirty="0"/>
          </a:p>
          <a:p>
            <a:pPr algn="just"/>
            <a:r>
              <a:rPr lang="cs-CZ" dirty="0" err="1"/>
              <a:t>Our</a:t>
            </a:r>
            <a:r>
              <a:rPr lang="cs-CZ" dirty="0"/>
              <a:t> vision in </a:t>
            </a:r>
            <a:r>
              <a:rPr lang="cs-CZ" dirty="0" err="1"/>
              <a:t>Cansat</a:t>
            </a:r>
            <a:r>
              <a:rPr lang="cs-CZ" dirty="0"/>
              <a:t> </a:t>
            </a:r>
            <a:r>
              <a:rPr lang="cs-CZ" dirty="0" err="1"/>
              <a:t>competition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to </a:t>
            </a:r>
            <a:r>
              <a:rPr lang="cs-CZ" dirty="0" err="1"/>
              <a:t>research</a:t>
            </a:r>
            <a:r>
              <a:rPr lang="cs-CZ" dirty="0"/>
              <a:t> </a:t>
            </a:r>
            <a:r>
              <a:rPr lang="cs-CZ" dirty="0" err="1"/>
              <a:t>about</a:t>
            </a:r>
            <a:r>
              <a:rPr lang="cs-CZ" dirty="0"/>
              <a:t> ozone </a:t>
            </a:r>
            <a:r>
              <a:rPr lang="cs-CZ" dirty="0" err="1"/>
              <a:t>layer</a:t>
            </a:r>
            <a:r>
              <a:rPr lang="cs-CZ" dirty="0"/>
              <a:t> and </a:t>
            </a:r>
            <a:r>
              <a:rPr lang="cs-CZ" dirty="0" err="1"/>
              <a:t>global</a:t>
            </a:r>
            <a:r>
              <a:rPr lang="cs-CZ" dirty="0"/>
              <a:t> </a:t>
            </a:r>
            <a:r>
              <a:rPr lang="cs-CZ" dirty="0" err="1"/>
              <a:t>warming</a:t>
            </a:r>
            <a:r>
              <a:rPr lang="cs-CZ" dirty="0"/>
              <a:t> and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probe</a:t>
            </a:r>
            <a:r>
              <a:rPr lang="cs-CZ" dirty="0"/>
              <a:t> </a:t>
            </a:r>
            <a:r>
              <a:rPr lang="cs-CZ" dirty="0" err="1"/>
              <a:t>measures</a:t>
            </a:r>
            <a:r>
              <a:rPr lang="cs-CZ" dirty="0"/>
              <a:t> UV index, and </a:t>
            </a:r>
            <a:r>
              <a:rPr lang="cs-CZ" dirty="0" err="1"/>
              <a:t>then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process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next</a:t>
            </a:r>
            <a:r>
              <a:rPr lang="cs-CZ" dirty="0"/>
              <a:t> </a:t>
            </a:r>
            <a:r>
              <a:rPr lang="cs-CZ" dirty="0" err="1"/>
              <a:t>researching</a:t>
            </a:r>
            <a:r>
              <a:rPr lang="cs-CZ" dirty="0"/>
              <a:t>. By </a:t>
            </a:r>
            <a:r>
              <a:rPr lang="cs-CZ" dirty="0" err="1"/>
              <a:t>moving</a:t>
            </a:r>
            <a:r>
              <a:rPr lang="cs-CZ" dirty="0"/>
              <a:t> </a:t>
            </a:r>
            <a:r>
              <a:rPr lang="cs-CZ" dirty="0" err="1"/>
              <a:t>further</a:t>
            </a:r>
            <a:r>
              <a:rPr lang="cs-CZ" dirty="0"/>
              <a:t> </a:t>
            </a:r>
            <a:r>
              <a:rPr lang="cs-CZ" dirty="0" err="1"/>
              <a:t>into</a:t>
            </a:r>
            <a:r>
              <a:rPr lang="cs-CZ" dirty="0"/>
              <a:t> </a:t>
            </a:r>
            <a:r>
              <a:rPr lang="cs-CZ" dirty="0" err="1"/>
              <a:t>future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would</a:t>
            </a:r>
            <a:r>
              <a:rPr lang="cs-CZ" dirty="0"/>
              <a:t> </a:t>
            </a:r>
            <a:r>
              <a:rPr lang="cs-CZ" dirty="0" err="1"/>
              <a:t>like</a:t>
            </a:r>
            <a:r>
              <a:rPr lang="cs-CZ" dirty="0"/>
              <a:t> to </a:t>
            </a:r>
            <a:r>
              <a:rPr lang="cs-CZ" dirty="0" err="1"/>
              <a:t>successfully</a:t>
            </a:r>
            <a:r>
              <a:rPr lang="cs-CZ" dirty="0"/>
              <a:t> </a:t>
            </a:r>
            <a:r>
              <a:rPr lang="cs-CZ" dirty="0" err="1"/>
              <a:t>trace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big </a:t>
            </a:r>
            <a:r>
              <a:rPr lang="cs-CZ" dirty="0" err="1"/>
              <a:t>the</a:t>
            </a:r>
            <a:r>
              <a:rPr lang="cs-CZ" dirty="0"/>
              <a:t> ozone hole </a:t>
            </a:r>
            <a:r>
              <a:rPr lang="cs-CZ" dirty="0" err="1"/>
              <a:t>is</a:t>
            </a:r>
            <a:r>
              <a:rPr lang="cs-CZ" dirty="0"/>
              <a:t>,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dangerous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UV </a:t>
            </a:r>
            <a:r>
              <a:rPr lang="cs-CZ" dirty="0" err="1"/>
              <a:t>is</a:t>
            </a:r>
            <a:r>
              <a:rPr lang="cs-CZ" dirty="0"/>
              <a:t> and </a:t>
            </a:r>
            <a:r>
              <a:rPr lang="cs-CZ" dirty="0" err="1"/>
              <a:t>maybe</a:t>
            </a:r>
            <a:r>
              <a:rPr lang="cs-CZ" dirty="0"/>
              <a:t> </a:t>
            </a:r>
            <a:r>
              <a:rPr lang="cs-CZ" dirty="0" err="1"/>
              <a:t>provide</a:t>
            </a:r>
            <a:r>
              <a:rPr lang="cs-CZ" dirty="0"/>
              <a:t> </a:t>
            </a:r>
            <a:r>
              <a:rPr lang="cs-CZ" dirty="0" err="1"/>
              <a:t>ideas</a:t>
            </a:r>
            <a:r>
              <a:rPr lang="cs-CZ" dirty="0"/>
              <a:t> to </a:t>
            </a:r>
            <a:r>
              <a:rPr lang="cs-CZ" dirty="0" err="1"/>
              <a:t>solve</a:t>
            </a:r>
            <a:r>
              <a:rPr lang="cs-CZ" dirty="0"/>
              <a:t> </a:t>
            </a:r>
            <a:r>
              <a:rPr lang="cs-CZ" dirty="0" err="1"/>
              <a:t>that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36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5AE805-D7BB-4F58-9B75-0CE1D4B9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cs-CZ" u="sng"/>
              <a:t>Sekundární mise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7331588-CC5A-4786-AA93-D6A129F57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57" y="1536506"/>
            <a:ext cx="10515600" cy="9738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cs-CZ" dirty="0">
                <a:cs typeface="Calibri"/>
              </a:rPr>
              <a:t>V rámci sekundární mise jsme řešili problematiku ozónové vrstvy a nebezpečí UV záření.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14CD75E7-5181-4A6E-A63C-231DEED086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848" y="4661132"/>
            <a:ext cx="2163545" cy="1886270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89A096BC-C03C-49FB-B91B-877D6054C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39" y="2627413"/>
            <a:ext cx="2287934" cy="4067439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7EA1BDFD-17D6-4FB7-A143-A82579D4C0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8" y="3948136"/>
            <a:ext cx="3936011" cy="2746716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EAD28B31-EB6C-4A6F-A20B-2EA0788DA4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66" y="3429000"/>
            <a:ext cx="2071189" cy="32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2EA2F6-6F8E-4FCB-B9F6-0E349759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u="sng" dirty="0"/>
              <a:t>Software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5AE67FC-39BA-4829-80A3-6E00ACCDD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cs-CZ" dirty="0">
                <a:cs typeface="Calibri"/>
              </a:rPr>
              <a:t>Náš software má za úkol zpracování dat z UV senzoru a senzorů primární mise, které později doplníme do grafů a jejichž výsledky budou na následujících snímcích.</a:t>
            </a:r>
          </a:p>
          <a:p>
            <a:endParaRPr lang="cs-CZ" dirty="0">
              <a:cs typeface="Calibri"/>
            </a:endParaRPr>
          </a:p>
          <a:p>
            <a:endParaRPr lang="cs-CZ" dirty="0">
              <a:cs typeface="Calibri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0584417-7572-4122-8083-8678D8CFD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3243211"/>
            <a:ext cx="3911665" cy="293374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02AB6A9-62B6-4077-920D-E55B693139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37" y="3243211"/>
            <a:ext cx="3721066" cy="293374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5B3C9118-D05F-47B7-B63C-A781B83A2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303" y="3243211"/>
            <a:ext cx="3452611" cy="293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5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A90CFA-9DFF-45B7-8AF5-50FB94E3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Hardware – 3D Modely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99FD6319-695E-459A-A9B6-80948963A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00" y="1424037"/>
            <a:ext cx="3821200" cy="5068838"/>
          </a:xfrm>
        </p:spPr>
      </p:pic>
      <p:pic>
        <p:nvPicPr>
          <p:cNvPr id="6" name="promluvy-do-dusze (1)">
            <a:hlinkClick r:id="" action="ppaction://media"/>
            <a:extLst>
              <a:ext uri="{FF2B5EF4-FFF2-40B4-BE49-F238E27FC236}">
                <a16:creationId xmlns:a16="http://schemas.microsoft.com/office/drawing/2014/main" id="{6695FDD0-36EF-4C49-8100-F1870CDD8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7000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2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110DFA-4930-44E0-8B88-A21EE54E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u="sng" dirty="0"/>
              <a:t>Anténa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81570BD5-9F59-4F8D-8213-F96609739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cs-CZ" dirty="0">
                <a:cs typeface="Calibri" panose="020F0502020204030204"/>
              </a:rPr>
              <a:t>Anténu navrhovali a zkonstruovali Jakub s výpomocí Vojty a Filipa. K výrobě použili PVC trubku, měděné dráty, koaxiální kabel a po sléze byla nalakována černou barvou z důvodu vylepšení vzhledu. Plánovaná byla i schránka sloužící k ochraně pájeného místa na dipólu, bohužel jsme ji, ale nestihli do daného termínu vytisknout.</a:t>
            </a:r>
          </a:p>
          <a:p>
            <a:endParaRPr lang="cs-CZ" dirty="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B62FDC9-DAD2-4769-87CA-D5694DAB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09085" y="2530771"/>
            <a:ext cx="2786036" cy="5434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D87EDFB5-23DC-4F0B-A98F-40B29E24C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69" y="3855160"/>
            <a:ext cx="4914136" cy="276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110DFA-4930-44E0-8B88-A21EE54E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u="sng" dirty="0"/>
              <a:t>Výsledky primární mise</a:t>
            </a:r>
          </a:p>
        </p:txBody>
      </p:sp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44781416-A434-40F2-8A4B-E80DEE12BC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010093"/>
              </p:ext>
            </p:extLst>
          </p:nvPr>
        </p:nvGraphicFramePr>
        <p:xfrm>
          <a:off x="618066" y="1487488"/>
          <a:ext cx="10955867" cy="513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12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110DFA-4930-44E0-8B88-A21EE54E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u="sng" dirty="0"/>
              <a:t>Výsledky sekundární mise</a:t>
            </a:r>
          </a:p>
        </p:txBody>
      </p:sp>
      <p:graphicFrame>
        <p:nvGraphicFramePr>
          <p:cNvPr id="3" name="Graf 2">
            <a:extLst>
              <a:ext uri="{FF2B5EF4-FFF2-40B4-BE49-F238E27FC236}">
                <a16:creationId xmlns:a16="http://schemas.microsoft.com/office/drawing/2014/main" id="{F195314F-2622-4FB2-BE82-C224AE1092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9935162"/>
              </p:ext>
            </p:extLst>
          </p:nvPr>
        </p:nvGraphicFramePr>
        <p:xfrm>
          <a:off x="1607609" y="1401233"/>
          <a:ext cx="824865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903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DD1733-C21F-47A5-B0D6-6137FF2A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finále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BFDBCE6-66D0-4B1A-AE4F-2B349C75A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2521292"/>
          </a:xfrm>
        </p:spPr>
        <p:txBody>
          <a:bodyPr>
            <a:normAutofit lnSpcReduction="10000"/>
          </a:bodyPr>
          <a:lstStyle/>
          <a:p>
            <a:pPr algn="just"/>
            <a:r>
              <a:rPr lang="cs-CZ" dirty="0"/>
              <a:t>Díky dobře navržené konstrukci našeho </a:t>
            </a:r>
            <a:r>
              <a:rPr lang="cs-CZ" dirty="0" err="1"/>
              <a:t>canu</a:t>
            </a:r>
            <a:r>
              <a:rPr lang="cs-CZ" dirty="0"/>
              <a:t>, jehož tisk zrealizovalo  3dfactory.cz, naše sonda vydržela dopad na tvrdý povrch s minimálním poškozením a proto ji můžeme použít při dalším testování, </a:t>
            </a:r>
          </a:p>
          <a:p>
            <a:pPr algn="just"/>
            <a:r>
              <a:rPr lang="cs-CZ" dirty="0"/>
              <a:t>Všechna data byla odesílána úspěšně a díky tomu jsme byli schopni dále zpracovat grafy v závislosti na čase.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7A4D588-48DE-4EE4-9C9E-C27DE7D3A3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18" y="3798277"/>
            <a:ext cx="3835791" cy="28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615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Širokoúhlá obrazovka</PresentationFormat>
  <Paragraphs>36</Paragraphs>
  <Slides>13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Motiv systému Office</vt:lpstr>
      <vt:lpstr>Finálová prezentace</vt:lpstr>
      <vt:lpstr>Introduction and vision</vt:lpstr>
      <vt:lpstr>Sekundární mise</vt:lpstr>
      <vt:lpstr>Software</vt:lpstr>
      <vt:lpstr>Hardware – 3D Modely</vt:lpstr>
      <vt:lpstr>Anténa</vt:lpstr>
      <vt:lpstr>Výsledky primární mise</vt:lpstr>
      <vt:lpstr>Výsledky sekundární mise</vt:lpstr>
      <vt:lpstr>Výsledky finále</vt:lpstr>
      <vt:lpstr>Děkujeme našim sponzorům a organizátorům!</vt:lpstr>
      <vt:lpstr>Budoucí plány</vt:lpstr>
      <vt:lpstr>Prezentace aplikace PowerPoint</vt:lpstr>
      <vt:lpstr>Zdroje, odkazy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3</cp:revision>
  <dcterms:created xsi:type="dcterms:W3CDTF">2012-08-16T00:56:33Z</dcterms:created>
  <dcterms:modified xsi:type="dcterms:W3CDTF">2019-04-26T05:40:46Z</dcterms:modified>
</cp:coreProperties>
</file>